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/>
    <p:restoredTop sz="96327"/>
  </p:normalViewPr>
  <p:slideViewPr>
    <p:cSldViewPr snapToGrid="0">
      <p:cViewPr>
        <p:scale>
          <a:sx n="178" d="100"/>
          <a:sy n="178" d="100"/>
        </p:scale>
        <p:origin x="-568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7520-4E89-DC00-62DA-A4E08863C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6AA20-58C3-8901-8C9E-6DABFBD95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333D-6DE1-7161-55F8-BC80CBA4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B328-FAD4-B890-1C8C-A5308F10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77F4A-3A02-8F2E-1452-8F6FAF282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0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6373-059A-E276-5CE4-47EB8904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624D7-A293-B10A-3EDD-AA066C81B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39DA6-4C4B-8E2F-89A6-B6A22D7B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64264-7A1B-5C72-169A-B2F2BFBE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7CBAA-5600-5D40-E34C-4546CCDB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4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9E27BE-512A-95E6-4C62-C5783086F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011CA-681A-17AB-F1A9-D0C1D5326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1667-E4CC-72DA-7FCD-E1ECE255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48EB5-4C14-818D-305C-EC50E877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8C2B3-95A9-B6AB-F86F-1852D6FD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39DB-9864-FCE4-38AB-B56A8CB4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1735-21B5-DD6C-B614-93B18D022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DE19-6613-61E9-481B-3AE56991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11E6A-E8B3-75BC-E9E4-41CEE2F0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3279A-0900-D905-6A54-1098A2E4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E105-B94D-2854-2E5B-14B5CB34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6DE35-7C44-34AA-BCFA-358A49D0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C95A0-12D9-BAF0-5C6B-15B3F57D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CDFFB-0ED9-2E93-0398-D6B65C0C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D23E3-704D-FB0E-493E-F8D91B4A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9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12DE-EB72-D2C4-F970-2A723D71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A826-5606-C9BF-ED0E-F0ECE55CA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30A0E-4AAF-F6EF-210E-CF122CB59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1C15-A061-CA45-CBC0-9EED050E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4FDC9-4778-B8E0-5117-1DE914F7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AB89B-F22C-6580-050A-6BFCC9174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2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525C-470F-1A0C-6B3F-BFA4638D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D799-309F-16F1-D611-3136E0C15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E15AD-5D38-4626-01CD-6EC531E71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422ED-C879-0309-35BE-584A2AF89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92AE8-7820-F826-446D-B3844104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8AF06-04A6-3C07-CD8B-9E87FCE6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A1B1B-1C7D-0FC4-9FBD-E603267B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B08E4-CA2C-D661-23BA-DA7C9454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902D-1F4A-7783-AC6A-66FC624E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DA9AA-7BAD-9B60-668D-ED3AEB9C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AE6A2-9D58-F976-93DD-F709FB05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6A6B9-FFA2-0177-F90C-8C28743D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D6FB-C3F2-63F2-B24D-8C794D47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4624C-DEA6-6AAF-D734-B04A50C2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03D72-CF39-3102-2863-149FEB81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E3CD-8C2C-BF0B-005D-316DA840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028A-D2B3-F2A7-B5B1-D7AD455A0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04A42-5A5B-ADC9-CDA9-91D7532F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749D9-D86B-22D1-82DD-CA619E70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44DE6-D636-7B87-97F6-2DEA5C8A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57F82-1456-AD72-FD25-0705C49F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16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CE33-A938-0D36-5FA0-BB3A8D24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DF5A0-064E-E365-AB66-3A61825F5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DA86A-A7FC-5581-12DD-21B3B3740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E2E13-DF66-943B-E63B-BF42B192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B397A-A96D-8928-BEDD-96BF584E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75A5B-F9E7-9749-1EC4-F990F5B3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8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BED0E-AFF4-4705-BF72-F90E0992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43C4D-C91D-A586-AD9A-647DBEF8B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1B6FC-7D07-1C97-4978-D9C004608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0EBF-D941-1E4E-8AD7-77403B50F4CF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6919A-1C26-F747-B274-BE2E43497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2C2CE-2A19-DB9C-6352-53AF6ACFE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936DD-238F-2C40-9DA5-273E785A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1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2B264D-15DA-14FA-221B-35EF21D693B0}"/>
              </a:ext>
            </a:extLst>
          </p:cNvPr>
          <p:cNvSpPr/>
          <p:nvPr/>
        </p:nvSpPr>
        <p:spPr>
          <a:xfrm>
            <a:off x="1900719" y="1232899"/>
            <a:ext cx="2578814" cy="18596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69A7D-C0C7-BEDC-9692-C8A2246D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67169" y="2009242"/>
            <a:ext cx="3251771" cy="2438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14F42E-FDB7-FDCD-E24F-AC1AAD347D4C}"/>
              </a:ext>
            </a:extLst>
          </p:cNvPr>
          <p:cNvSpPr/>
          <p:nvPr/>
        </p:nvSpPr>
        <p:spPr>
          <a:xfrm>
            <a:off x="2126751" y="4212404"/>
            <a:ext cx="3113069" cy="18698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E8CF415-63C2-B18C-9354-7E2E2DC49CD8}"/>
              </a:ext>
            </a:extLst>
          </p:cNvPr>
          <p:cNvSpPr/>
          <p:nvPr/>
        </p:nvSpPr>
        <p:spPr>
          <a:xfrm>
            <a:off x="523982" y="1602770"/>
            <a:ext cx="616449" cy="12842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3432C6-FFED-2F85-124E-FD042FCFA0EA}"/>
              </a:ext>
            </a:extLst>
          </p:cNvPr>
          <p:cNvSpPr/>
          <p:nvPr/>
        </p:nvSpPr>
        <p:spPr>
          <a:xfrm>
            <a:off x="4568307" y="192882"/>
            <a:ext cx="1343025" cy="1359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0A0C3-CFE8-8837-2FC9-D3C86605979E}"/>
              </a:ext>
            </a:extLst>
          </p:cNvPr>
          <p:cNvSpPr txBox="1"/>
          <p:nvPr/>
        </p:nvSpPr>
        <p:spPr>
          <a:xfrm>
            <a:off x="1485900" y="400050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text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A86679-9E8B-6E35-ACDB-381608A069F6}"/>
              </a:ext>
            </a:extLst>
          </p:cNvPr>
          <p:cNvCxnSpPr/>
          <p:nvPr/>
        </p:nvCxnSpPr>
        <p:spPr>
          <a:xfrm>
            <a:off x="7143750" y="769382"/>
            <a:ext cx="2286000" cy="1393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78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Stangler</dc:creator>
  <cp:lastModifiedBy>Wonwhoo A nah</cp:lastModifiedBy>
  <cp:revision>13</cp:revision>
  <dcterms:created xsi:type="dcterms:W3CDTF">2024-04-08T21:37:10Z</dcterms:created>
  <dcterms:modified xsi:type="dcterms:W3CDTF">2024-04-15T17:46:20Z</dcterms:modified>
</cp:coreProperties>
</file>